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AU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2787"/>
    <p:restoredTop sz="90929"/>
  </p:normalViewPr>
  <p:slideViewPr>
    <p:cSldViewPr>
      <p:cViewPr varScale="1">
        <p:scale>
          <a:sx n="67" d="100"/>
          <a:sy n="67" d="100"/>
        </p:scale>
        <p:origin x="-21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B90E0D-371B-4B71-942D-D63D9026C36B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A823D8-844D-454D-B8C5-DE52703F3A12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394C14-16D0-4474-A3FD-184E15C79557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86ED68-AF5E-4037-83B9-84DFB31734AB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437BDF-DACD-4220-B33D-673A1E030413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99A078-BC46-4BF4-AAE2-C958D22392E6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EF5716-830A-487B-88C7-849133077B16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EBF0A5-1F61-4F7D-95AB-9859C3F6484E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634BD4-8C3D-4AA6-A094-FE874447777A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2FCA02-1C18-465E-A1D6-ABC5F5606663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7D438F-1603-4C69-8138-171A77746B3A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AU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A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A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BF5F78FA-FEB9-463E-9CB9-D2007B855CB6}" type="slidenum">
              <a:rPr lang="en-AU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polyvore.com/cgi/img-thing?.out=jpg&amp;size=l&amp;tid=4124095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jpeg"/><Relationship Id="rId4" Type="http://schemas.openxmlformats.org/officeDocument/2006/relationships/hyperlink" Target="http://upload.wikimedia.org/wikipedia/commons/thumb/4/43/Peace_dove.svg/598px-Peace_dove.svg.png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designofsignage.com/application/symbol/hands/image/600x600/hand-shake-love.jpg" TargetMode="Externa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66"/>
            </a:gs>
            <a:gs pos="50000">
              <a:srgbClr val="FF9900"/>
            </a:gs>
            <a:gs pos="100000">
              <a:srgbClr val="FFFF66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WordArt 2"/>
          <p:cNvSpPr>
            <a:spLocks noChangeArrowheads="1" noChangeShapeType="1" noTextEdit="1"/>
          </p:cNvSpPr>
          <p:nvPr/>
        </p:nvSpPr>
        <p:spPr bwMode="auto">
          <a:xfrm>
            <a:off x="1981200" y="0"/>
            <a:ext cx="4195763" cy="2797175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26227"/>
              </a:avLst>
            </a:prstTxWarp>
          </a:bodyPr>
          <a:lstStyle/>
          <a:p>
            <a:pPr algn="ctr"/>
            <a:r>
              <a:rPr lang="en-NZ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FF00FF"/>
                    </a:gs>
                    <a:gs pos="100000">
                      <a:srgbClr val="0066FF"/>
                    </a:gs>
                  </a:gsLst>
                  <a:lin ang="5400000" scaled="1"/>
                </a:gradFill>
                <a:latin typeface="Harrington"/>
              </a:rPr>
              <a:t>Human Rights</a:t>
            </a:r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0" y="2287588"/>
            <a:ext cx="9144000" cy="228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AU" b="1"/>
              <a:t>- men and women, black or white or any other colour, are </a:t>
            </a:r>
            <a:r>
              <a:rPr lang="en-NZ" b="1"/>
              <a:t>all</a:t>
            </a:r>
            <a:r>
              <a:rPr lang="en-AU" b="1"/>
              <a:t> equal</a:t>
            </a:r>
            <a:br>
              <a:rPr lang="en-AU" b="1"/>
            </a:br>
            <a:r>
              <a:rPr lang="en-AU" b="1"/>
              <a:t>- freedom of speech</a:t>
            </a:r>
            <a:br>
              <a:rPr lang="en-AU" b="1"/>
            </a:br>
            <a:r>
              <a:rPr lang="en-AU" b="1"/>
              <a:t>- the right to medical care (but not necessarily free or low-cost)</a:t>
            </a:r>
            <a:br>
              <a:rPr lang="en-AU" b="1"/>
            </a:br>
            <a:r>
              <a:rPr lang="en-AU" b="1"/>
              <a:t>- the right to refuse medical treatment (even this can be restricted if </a:t>
            </a:r>
            <a:r>
              <a:rPr lang="en-NZ" b="1"/>
              <a:t>   </a:t>
            </a:r>
            <a:r>
              <a:rPr lang="en-AU" b="1"/>
              <a:t>you are underage)</a:t>
            </a:r>
            <a:br>
              <a:rPr lang="en-AU" b="1"/>
            </a:br>
            <a:endParaRPr lang="en-AU" b="1"/>
          </a:p>
        </p:txBody>
      </p:sp>
      <p:sp>
        <p:nvSpPr>
          <p:cNvPr id="2055" name="Rectangle 7"/>
          <p:cNvSpPr>
            <a:spLocks noChangeArrowheads="1"/>
          </p:cNvSpPr>
          <p:nvPr/>
        </p:nvSpPr>
        <p:spPr bwMode="auto">
          <a:xfrm>
            <a:off x="0" y="4191000"/>
            <a:ext cx="9144000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AU" b="1"/>
              <a:t>- freedom of the press</a:t>
            </a:r>
            <a:br>
              <a:rPr lang="en-AU" b="1"/>
            </a:br>
            <a:r>
              <a:rPr lang="en-AU" b="1"/>
              <a:t>- the right to privacy (with restrictions)</a:t>
            </a:r>
            <a:br>
              <a:rPr lang="en-AU" b="1"/>
            </a:br>
            <a:r>
              <a:rPr lang="en-AU" b="1"/>
              <a:t>- freedom of religion</a:t>
            </a:r>
            <a:br>
              <a:rPr lang="en-AU" b="1"/>
            </a:br>
            <a:r>
              <a:rPr lang="en-AU" b="1"/>
              <a:t>- the right to own property</a:t>
            </a:r>
            <a:br>
              <a:rPr lang="en-AU" b="1"/>
            </a:br>
            <a:endParaRPr lang="en-AU" b="1"/>
          </a:p>
        </p:txBody>
      </p:sp>
      <p:grpSp>
        <p:nvGrpSpPr>
          <p:cNvPr id="2059" name="Group 11"/>
          <p:cNvGrpSpPr>
            <a:grpSpLocks/>
          </p:cNvGrpSpPr>
          <p:nvPr/>
        </p:nvGrpSpPr>
        <p:grpSpPr bwMode="auto">
          <a:xfrm>
            <a:off x="0" y="2954338"/>
            <a:ext cx="9144000" cy="946150"/>
            <a:chOff x="0" y="43"/>
            <a:chExt cx="5760" cy="596"/>
          </a:xfrm>
        </p:grpSpPr>
        <p:sp>
          <p:nvSpPr>
            <p:cNvPr id="2056" name="Rectangle 8"/>
            <p:cNvSpPr>
              <a:spLocks noChangeArrowheads="1"/>
            </p:cNvSpPr>
            <p:nvPr/>
          </p:nvSpPr>
          <p:spPr bwMode="auto">
            <a:xfrm>
              <a:off x="0" y="43"/>
              <a:ext cx="5760" cy="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endParaRPr lang="en-NZ"/>
            </a:p>
          </p:txBody>
        </p:sp>
        <p:sp>
          <p:nvSpPr>
            <p:cNvPr id="2057" name="Rectangle 9"/>
            <p:cNvSpPr>
              <a:spLocks noChangeArrowheads="1"/>
            </p:cNvSpPr>
            <p:nvPr/>
          </p:nvSpPr>
          <p:spPr bwMode="auto">
            <a:xfrm>
              <a:off x="0" y="43"/>
              <a:ext cx="5760" cy="5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r>
                <a:rPr lang="en-AU" sz="1100">
                  <a:hlinkClick r:id="rId2"/>
                </a:rPr>
                <a:t>  </a:t>
              </a:r>
              <a:r>
                <a:rPr lang="en-AU" sz="5600"/>
                <a:t> </a:t>
              </a:r>
              <a:r>
                <a:rPr lang="en-AU" sz="1100"/>
                <a:t>                        </a:t>
              </a:r>
            </a:p>
          </p:txBody>
        </p:sp>
      </p:grpSp>
      <p:grpSp>
        <p:nvGrpSpPr>
          <p:cNvPr id="2063" name="Group 15"/>
          <p:cNvGrpSpPr>
            <a:grpSpLocks/>
          </p:cNvGrpSpPr>
          <p:nvPr/>
        </p:nvGrpSpPr>
        <p:grpSpPr bwMode="auto">
          <a:xfrm>
            <a:off x="0" y="2954338"/>
            <a:ext cx="9144000" cy="946150"/>
            <a:chOff x="0" y="43"/>
            <a:chExt cx="5760" cy="596"/>
          </a:xfrm>
        </p:grpSpPr>
        <p:sp>
          <p:nvSpPr>
            <p:cNvPr id="2060" name="Rectangle 12"/>
            <p:cNvSpPr>
              <a:spLocks noChangeArrowheads="1"/>
            </p:cNvSpPr>
            <p:nvPr/>
          </p:nvSpPr>
          <p:spPr bwMode="auto">
            <a:xfrm>
              <a:off x="0" y="43"/>
              <a:ext cx="5760" cy="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endParaRPr lang="en-NZ"/>
            </a:p>
          </p:txBody>
        </p:sp>
        <p:sp>
          <p:nvSpPr>
            <p:cNvPr id="2061" name="Rectangle 13"/>
            <p:cNvSpPr>
              <a:spLocks noChangeArrowheads="1"/>
            </p:cNvSpPr>
            <p:nvPr/>
          </p:nvSpPr>
          <p:spPr bwMode="auto">
            <a:xfrm>
              <a:off x="0" y="43"/>
              <a:ext cx="5760" cy="5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r>
                <a:rPr lang="en-AU" sz="1100">
                  <a:hlinkClick r:id="rId2"/>
                </a:rPr>
                <a:t>  </a:t>
              </a:r>
              <a:r>
                <a:rPr lang="en-AU" sz="5600"/>
                <a:t> </a:t>
              </a:r>
              <a:r>
                <a:rPr lang="en-AU" sz="1100"/>
                <a:t>                        </a:t>
              </a:r>
            </a:p>
          </p:txBody>
        </p:sp>
      </p:grpSp>
      <p:pic>
        <p:nvPicPr>
          <p:cNvPr id="2062" name="Picture 14" descr="See full size imag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91400" y="381000"/>
            <a:ext cx="903288" cy="903288"/>
          </a:xfrm>
          <a:prstGeom prst="rect">
            <a:avLst/>
          </a:prstGeom>
          <a:noFill/>
        </p:spPr>
      </p:pic>
      <p:pic>
        <p:nvPicPr>
          <p:cNvPr id="2058" name="Picture 10" descr="See full size imag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29400" y="4495800"/>
            <a:ext cx="2133600" cy="2133600"/>
          </a:xfrm>
          <a:prstGeom prst="rect">
            <a:avLst/>
          </a:prstGeom>
          <a:noFill/>
        </p:spPr>
      </p:pic>
      <p:grpSp>
        <p:nvGrpSpPr>
          <p:cNvPr id="2067" name="Group 19"/>
          <p:cNvGrpSpPr>
            <a:grpSpLocks/>
          </p:cNvGrpSpPr>
          <p:nvPr/>
        </p:nvGrpSpPr>
        <p:grpSpPr bwMode="auto">
          <a:xfrm>
            <a:off x="0" y="2949575"/>
            <a:ext cx="9144000" cy="960438"/>
            <a:chOff x="0" y="43"/>
            <a:chExt cx="5760" cy="605"/>
          </a:xfrm>
        </p:grpSpPr>
        <p:sp>
          <p:nvSpPr>
            <p:cNvPr id="2064" name="Rectangle 16"/>
            <p:cNvSpPr>
              <a:spLocks noChangeArrowheads="1"/>
            </p:cNvSpPr>
            <p:nvPr/>
          </p:nvSpPr>
          <p:spPr bwMode="auto">
            <a:xfrm>
              <a:off x="0" y="43"/>
              <a:ext cx="5760" cy="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endParaRPr lang="en-NZ"/>
            </a:p>
          </p:txBody>
        </p:sp>
        <p:sp>
          <p:nvSpPr>
            <p:cNvPr id="2065" name="Rectangle 17"/>
            <p:cNvSpPr>
              <a:spLocks noChangeArrowheads="1"/>
            </p:cNvSpPr>
            <p:nvPr/>
          </p:nvSpPr>
          <p:spPr bwMode="auto">
            <a:xfrm>
              <a:off x="0" y="43"/>
              <a:ext cx="5760" cy="6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r>
                <a:rPr lang="en-AU" sz="1100">
                  <a:hlinkClick r:id="rId4"/>
                </a:rPr>
                <a:t> </a:t>
              </a:r>
              <a:r>
                <a:rPr lang="en-AU" sz="1100"/>
                <a:t>                         </a:t>
              </a:r>
            </a:p>
          </p:txBody>
        </p:sp>
      </p:grpSp>
      <p:pic>
        <p:nvPicPr>
          <p:cNvPr id="2066" name="Picture 18" descr="See full size image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8600" y="609600"/>
            <a:ext cx="1371600" cy="1371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path path="rect">
            <a:fillToRect l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0" y="42100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0" y="827088"/>
            <a:ext cx="9144000" cy="520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AU" b="1"/>
              <a:t>- the right to bear arms</a:t>
            </a:r>
            <a:br>
              <a:rPr lang="en-AU" b="1"/>
            </a:br>
            <a:r>
              <a:rPr lang="en-AU" b="1"/>
              <a:t>- rights concerning children (child abuse, child porn, and work conditions)</a:t>
            </a:r>
            <a:br>
              <a:rPr lang="en-AU" b="1"/>
            </a:br>
            <a:r>
              <a:rPr lang="en-AU" b="1"/>
              <a:t>- freedom of opinion and expression</a:t>
            </a:r>
            <a:br>
              <a:rPr lang="en-AU" b="1"/>
            </a:br>
            <a:r>
              <a:rPr lang="en-AU" b="1"/>
              <a:t>- the right to receive an education</a:t>
            </a:r>
            <a:br>
              <a:rPr lang="en-AU" b="1"/>
            </a:br>
            <a:r>
              <a:rPr lang="en-AU" b="1"/>
              <a:t>- freedom of movement/travel</a:t>
            </a:r>
            <a:br>
              <a:rPr lang="en-AU" b="1"/>
            </a:br>
            <a:r>
              <a:rPr lang="en-AU" b="1"/>
              <a:t>- the right to adequate housing</a:t>
            </a:r>
            <a:br>
              <a:rPr lang="en-AU" b="1"/>
            </a:br>
            <a:r>
              <a:rPr lang="en-AU" b="1"/>
              <a:t>- freedom from cruel and unusual punishment</a:t>
            </a:r>
            <a:br>
              <a:rPr lang="en-AU" b="1"/>
            </a:br>
            <a:r>
              <a:rPr lang="en-AU" b="1"/>
              <a:t>- the right to an attorney</a:t>
            </a:r>
            <a:br>
              <a:rPr lang="en-AU" b="1"/>
            </a:br>
            <a:r>
              <a:rPr lang="en-AU" b="1"/>
              <a:t>- the right to a fair trial by jury</a:t>
            </a:r>
            <a:br>
              <a:rPr lang="en-AU" b="1"/>
            </a:br>
            <a:r>
              <a:rPr lang="en-AU" b="1"/>
              <a:t>- disabled citizens and the elderly have the right to work</a:t>
            </a:r>
            <a:br>
              <a:rPr lang="en-AU" b="1"/>
            </a:br>
            <a:r>
              <a:rPr lang="en-AU" b="1"/>
              <a:t>- equal pay for men and women</a:t>
            </a:r>
            <a:br>
              <a:rPr lang="en-AU" b="1"/>
            </a:br>
            <a:r>
              <a:rPr lang="en-AU" b="1"/>
              <a:t>- the right to start our own business</a:t>
            </a:r>
            <a:br>
              <a:rPr lang="en-AU" b="1"/>
            </a:br>
            <a:endParaRPr lang="en-AU" b="1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66FFFF"/>
            </a:gs>
            <a:gs pos="100000">
              <a:srgbClr val="CC66FF"/>
            </a:gs>
          </a:gsLst>
          <a:path path="rect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0" y="838200"/>
            <a:ext cx="9144000" cy="228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AU" b="1"/>
              <a:t>- the right of sexual orientation/preference (but not necessarily the right </a:t>
            </a:r>
            <a:r>
              <a:rPr lang="en-NZ" b="1"/>
              <a:t>                </a:t>
            </a:r>
            <a:r>
              <a:rPr lang="en-AU" b="1"/>
              <a:t>to marry)</a:t>
            </a:r>
            <a:br>
              <a:rPr lang="en-AU" b="1"/>
            </a:br>
            <a:r>
              <a:rPr lang="en-AU" b="1"/>
              <a:t>- the right to have an abortion (with limits of course)</a:t>
            </a:r>
            <a:br>
              <a:rPr lang="en-AU" b="1"/>
            </a:br>
            <a:r>
              <a:rPr lang="en-AU" b="1"/>
              <a:t>- innocent until proven guilty</a:t>
            </a:r>
            <a:br>
              <a:rPr lang="en-AU" b="1"/>
            </a:br>
            <a:r>
              <a:rPr lang="en-AU" b="1"/>
              <a:t>- the right to have a minimum wage</a:t>
            </a:r>
            <a:br>
              <a:rPr lang="en-AU" b="1"/>
            </a:br>
            <a:r>
              <a:rPr lang="en-AU" b="1"/>
              <a:t>- the right to adequate housing</a:t>
            </a:r>
            <a:r>
              <a:rPr lang="en-NZ" b="1"/>
              <a:t>.</a:t>
            </a:r>
            <a:endParaRPr lang="en-AU" b="1"/>
          </a:p>
        </p:txBody>
      </p:sp>
      <p:grpSp>
        <p:nvGrpSpPr>
          <p:cNvPr id="4102" name="Group 6"/>
          <p:cNvGrpSpPr>
            <a:grpSpLocks/>
          </p:cNvGrpSpPr>
          <p:nvPr/>
        </p:nvGrpSpPr>
        <p:grpSpPr bwMode="auto">
          <a:xfrm>
            <a:off x="0" y="2949575"/>
            <a:ext cx="9144000" cy="960438"/>
            <a:chOff x="0" y="43"/>
            <a:chExt cx="5760" cy="605"/>
          </a:xfrm>
        </p:grpSpPr>
        <p:sp>
          <p:nvSpPr>
            <p:cNvPr id="4099" name="Rectangle 3"/>
            <p:cNvSpPr>
              <a:spLocks noChangeArrowheads="1"/>
            </p:cNvSpPr>
            <p:nvPr/>
          </p:nvSpPr>
          <p:spPr bwMode="auto">
            <a:xfrm>
              <a:off x="0" y="43"/>
              <a:ext cx="5760" cy="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endParaRPr lang="en-NZ"/>
            </a:p>
          </p:txBody>
        </p:sp>
        <p:sp>
          <p:nvSpPr>
            <p:cNvPr id="4100" name="Rectangle 4"/>
            <p:cNvSpPr>
              <a:spLocks noChangeArrowheads="1"/>
            </p:cNvSpPr>
            <p:nvPr/>
          </p:nvSpPr>
          <p:spPr bwMode="auto">
            <a:xfrm>
              <a:off x="0" y="43"/>
              <a:ext cx="5760" cy="6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r>
                <a:rPr lang="en-AU" sz="1100">
                  <a:hlinkClick r:id="rId2"/>
                </a:rPr>
                <a:t>  </a:t>
              </a:r>
              <a:r>
                <a:rPr lang="en-AU" sz="5700"/>
                <a:t> </a:t>
              </a:r>
              <a:r>
                <a:rPr lang="en-AU" sz="1100"/>
                <a:t>                         </a:t>
              </a:r>
            </a:p>
          </p:txBody>
        </p:sp>
      </p:grpSp>
      <p:pic>
        <p:nvPicPr>
          <p:cNvPr id="4101" name="Picture 5" descr="See full size imag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 l="12500" t="12500" r="12500" b="12500"/>
          <a:stretch>
            <a:fillRect/>
          </a:stretch>
        </p:blipFill>
        <p:spPr bwMode="auto">
          <a:xfrm>
            <a:off x="2438400" y="3810000"/>
            <a:ext cx="2819400" cy="2819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0FF00"/>
            </a:gs>
            <a:gs pos="50000">
              <a:srgbClr val="00FFFF"/>
            </a:gs>
            <a:gs pos="100000">
              <a:srgbClr val="00FF0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NZ" b="1"/>
              <a:t>Thanks for watching.</a:t>
            </a:r>
            <a:endParaRPr lang="en-AU" b="1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NZ" b="1"/>
              <a:t>☺By Adam Finch.☻</a:t>
            </a:r>
            <a:endParaRPr lang="en-AU" b="1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58</Words>
  <Application>Microsoft Office PowerPoint</Application>
  <PresentationFormat>On-screen Show (4:3)</PresentationFormat>
  <Paragraphs>11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6" baseType="lpstr">
      <vt:lpstr>Times New Roman</vt:lpstr>
      <vt:lpstr>Default Design</vt:lpstr>
      <vt:lpstr>Slide 1</vt:lpstr>
      <vt:lpstr>Slide 2</vt:lpstr>
      <vt:lpstr>Slide 3</vt:lpstr>
      <vt:lpstr>Thanks for watching.</vt:lpstr>
    </vt:vector>
  </TitlesOfParts>
  <Company>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Nigel Finch</dc:creator>
  <cp:lastModifiedBy>sara.neville</cp:lastModifiedBy>
  <cp:revision>2</cp:revision>
  <dcterms:created xsi:type="dcterms:W3CDTF">2009-08-11T04:33:25Z</dcterms:created>
  <dcterms:modified xsi:type="dcterms:W3CDTF">2009-08-25T02:15:01Z</dcterms:modified>
</cp:coreProperties>
</file>